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CAD888-95C4-4805-B098-168AF27D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018"/>
            <a:ext cx="12215231" cy="68449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D84AA9-D482-4903-89CB-1DF23C27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93" y="0"/>
            <a:ext cx="12198693" cy="68542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2C61F4"/>
      </a:accent1>
      <a:accent2>
        <a:srgbClr val="795FE5"/>
      </a:accent2>
      <a:accent3>
        <a:srgbClr val="F45B2C"/>
      </a:accent3>
      <a:accent4>
        <a:srgbClr val="F4BF2C"/>
      </a:accent4>
      <a:accent5>
        <a:srgbClr val="1ACA81"/>
      </a:accent5>
      <a:accent6>
        <a:srgbClr val="3F3F3F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K.U.N</cp:lastModifiedBy>
  <cp:revision>2</cp:revision>
  <dcterms:modified xsi:type="dcterms:W3CDTF">2024-01-14T10:44:21Z</dcterms:modified>
</cp:coreProperties>
</file>